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318" r:id="rId3"/>
    <p:sldId id="317" r:id="rId4"/>
    <p:sldId id="327" r:id="rId5"/>
    <p:sldId id="326" r:id="rId6"/>
    <p:sldId id="258" r:id="rId7"/>
    <p:sldId id="257" r:id="rId8"/>
    <p:sldId id="259" r:id="rId9"/>
    <p:sldId id="260" r:id="rId10"/>
    <p:sldId id="305" r:id="rId11"/>
    <p:sldId id="261" r:id="rId12"/>
    <p:sldId id="262" r:id="rId13"/>
    <p:sldId id="325" r:id="rId14"/>
    <p:sldId id="263" r:id="rId15"/>
    <p:sldId id="265" r:id="rId16"/>
    <p:sldId id="264" r:id="rId17"/>
    <p:sldId id="266" r:id="rId18"/>
    <p:sldId id="324" r:id="rId19"/>
    <p:sldId id="267" r:id="rId20"/>
    <p:sldId id="309" r:id="rId21"/>
    <p:sldId id="268" r:id="rId22"/>
    <p:sldId id="269" r:id="rId23"/>
    <p:sldId id="270" r:id="rId24"/>
    <p:sldId id="307" r:id="rId25"/>
    <p:sldId id="271" r:id="rId26"/>
    <p:sldId id="272" r:id="rId27"/>
    <p:sldId id="273" r:id="rId28"/>
    <p:sldId id="314" r:id="rId29"/>
    <p:sldId id="274" r:id="rId30"/>
    <p:sldId id="275" r:id="rId31"/>
    <p:sldId id="276" r:id="rId32"/>
    <p:sldId id="277" r:id="rId33"/>
    <p:sldId id="312" r:id="rId34"/>
    <p:sldId id="278" r:id="rId35"/>
    <p:sldId id="279" r:id="rId36"/>
    <p:sldId id="281" r:id="rId37"/>
    <p:sldId id="283" r:id="rId38"/>
    <p:sldId id="303" r:id="rId39"/>
    <p:sldId id="302" r:id="rId40"/>
    <p:sldId id="284" r:id="rId41"/>
    <p:sldId id="285" r:id="rId42"/>
    <p:sldId id="286" r:id="rId43"/>
    <p:sldId id="287" r:id="rId44"/>
    <p:sldId id="319" r:id="rId45"/>
    <p:sldId id="288" r:id="rId46"/>
    <p:sldId id="290" r:id="rId47"/>
    <p:sldId id="316" r:id="rId48"/>
    <p:sldId id="291" r:id="rId49"/>
    <p:sldId id="292" r:id="rId50"/>
    <p:sldId id="293" r:id="rId51"/>
    <p:sldId id="294" r:id="rId52"/>
    <p:sldId id="323" r:id="rId53"/>
    <p:sldId id="322" r:id="rId54"/>
    <p:sldId id="320" r:id="rId55"/>
    <p:sldId id="321" r:id="rId56"/>
    <p:sldId id="296" r:id="rId57"/>
    <p:sldId id="304" r:id="rId58"/>
    <p:sldId id="297" r:id="rId59"/>
    <p:sldId id="298" r:id="rId60"/>
    <p:sldId id="299" r:id="rId61"/>
    <p:sldId id="300" r:id="rId62"/>
    <p:sldId id="301" r:id="rId6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69" d="100"/>
          <a:sy n="69" d="100"/>
        </p:scale>
        <p:origin x="-840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19857-66C0-4CB2-AB35-4D8C4A5648D0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615B4-42C5-4483-A390-FD409876F6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615B4-42C5-4483-A390-FD409876F604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615B4-42C5-4483-A390-FD409876F604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615B4-42C5-4483-A390-FD409876F604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150-5362-45DC-AEFA-4E59AF248958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1ECF9-26CE-4CC6-ADEB-31EAD22D007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150-5362-45DC-AEFA-4E59AF248958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1ECF9-26CE-4CC6-ADEB-31EAD22D007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150-5362-45DC-AEFA-4E59AF248958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1ECF9-26CE-4CC6-ADEB-31EAD22D007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150-5362-45DC-AEFA-4E59AF248958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1ECF9-26CE-4CC6-ADEB-31EAD22D007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150-5362-45DC-AEFA-4E59AF248958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1ECF9-26CE-4CC6-ADEB-31EAD22D007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150-5362-45DC-AEFA-4E59AF248958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1ECF9-26CE-4CC6-ADEB-31EAD22D007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150-5362-45DC-AEFA-4E59AF248958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1ECF9-26CE-4CC6-ADEB-31EAD22D007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150-5362-45DC-AEFA-4E59AF248958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1ECF9-26CE-4CC6-ADEB-31EAD22D007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150-5362-45DC-AEFA-4E59AF248958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1ECF9-26CE-4CC6-ADEB-31EAD22D007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150-5362-45DC-AEFA-4E59AF248958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1ECF9-26CE-4CC6-ADEB-31EAD22D007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150-5362-45DC-AEFA-4E59AF248958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1ECF9-26CE-4CC6-ADEB-31EAD22D007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EB150-5362-45DC-AEFA-4E59AF248958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ECF9-26CE-4CC6-ADEB-31EAD22D007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nauguration expo sarte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-E1 print naissance.jpg"/>
          <p:cNvPicPr>
            <a:picLocks noChangeAspect="1"/>
          </p:cNvPicPr>
          <p:nvPr/>
        </p:nvPicPr>
        <p:blipFill>
          <a:blip r:embed="rId2" cstate="print"/>
          <a:srcRect l="6135" t="5774" r="19488" b="12598"/>
          <a:stretch>
            <a:fillRect/>
          </a:stretch>
        </p:blipFill>
        <p:spPr>
          <a:xfrm>
            <a:off x="1" y="-46463"/>
            <a:ext cx="9144000" cy="689784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ARCHEOLOGIE\EXPO\100EOS5D\IMG_1735.JPG"/>
          <p:cNvPicPr>
            <a:picLocks noChangeAspect="1" noChangeArrowheads="1"/>
          </p:cNvPicPr>
          <p:nvPr/>
        </p:nvPicPr>
        <p:blipFill>
          <a:blip r:embed="rId2" cstate="print"/>
          <a:srcRect r="50"/>
          <a:stretch>
            <a:fillRect/>
          </a:stretch>
        </p:blipFill>
        <p:spPr bwMode="auto">
          <a:xfrm>
            <a:off x="-937120" y="0"/>
            <a:ext cx="1028185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ARCHEOLOGIE\EXPO\100EOS5D\IMG_1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472092" cy="698139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3-E1 printlesoperations.jpg"/>
          <p:cNvPicPr>
            <a:picLocks noChangeAspect="1"/>
          </p:cNvPicPr>
          <p:nvPr/>
        </p:nvPicPr>
        <p:blipFill>
          <a:blip r:embed="rId2" cstate="print"/>
          <a:srcRect l="4347" t="5692" r="18259" b="10119"/>
          <a:stretch>
            <a:fillRect/>
          </a:stretch>
        </p:blipFill>
        <p:spPr>
          <a:xfrm>
            <a:off x="-103162" y="-74765"/>
            <a:ext cx="9376999" cy="7011853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ARCHEOLOGIE\EXPO\100EOS5D\IMG_1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8984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ARCHEOLOGIE\EXPO\100EOS5D\IMG_1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22563" y="-7115175"/>
            <a:ext cx="14264640" cy="9509760"/>
          </a:xfrm>
          <a:prstGeom prst="rect">
            <a:avLst/>
          </a:prstGeom>
          <a:noFill/>
        </p:spPr>
      </p:pic>
      <p:pic>
        <p:nvPicPr>
          <p:cNvPr id="10244" name="Picture 4" descr="G:\ARCHEOLOGIE\EXPO\100EOS5D\IMG_1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10287001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803232" y="6237312"/>
            <a:ext cx="234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Site des </a:t>
            </a:r>
            <a:r>
              <a:rPr lang="fr-FR" sz="1400" dirty="0" err="1" smtClean="0">
                <a:solidFill>
                  <a:schemeClr val="bg1"/>
                </a:solidFill>
              </a:rPr>
              <a:t>Dolia</a:t>
            </a:r>
            <a:r>
              <a:rPr lang="fr-FR" sz="1400" dirty="0" smtClean="0">
                <a:solidFill>
                  <a:schemeClr val="bg1"/>
                </a:solidFill>
              </a:rPr>
              <a:t> L’</a:t>
            </a:r>
            <a:r>
              <a:rPr lang="fr-FR" sz="1400" dirty="0" err="1" smtClean="0">
                <a:solidFill>
                  <a:schemeClr val="bg1"/>
                </a:solidFill>
              </a:rPr>
              <a:t>lle</a:t>
            </a:r>
            <a:r>
              <a:rPr lang="fr-FR" sz="1400" dirty="0" smtClean="0">
                <a:solidFill>
                  <a:schemeClr val="bg1"/>
                </a:solidFill>
              </a:rPr>
              <a:t>-Rousse</a:t>
            </a:r>
            <a:endParaRPr lang="fr-FR" sz="1400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ARCHEOLOGIE\EXPO\100EOS5D\IMG_1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ARCHEOLOGIE\EXPO\100EOS5D\IMG_1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-E2 print naviremarch.jpg"/>
          <p:cNvPicPr>
            <a:picLocks noChangeAspect="1"/>
          </p:cNvPicPr>
          <p:nvPr/>
        </p:nvPicPr>
        <p:blipFill>
          <a:blip r:embed="rId2" cstate="print"/>
          <a:srcRect l="2631" t="12664" r="2631" b="27204"/>
          <a:stretch>
            <a:fillRect/>
          </a:stretch>
        </p:blipFill>
        <p:spPr>
          <a:xfrm>
            <a:off x="-440644" y="0"/>
            <a:ext cx="9630667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24328" y="6488668"/>
            <a:ext cx="1625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Epave Porticcio "A "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ARCHEOLOGIE\EXPO\100EOS5D\IMG_1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572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308304" y="6093296"/>
            <a:ext cx="1654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Epave </a:t>
            </a:r>
            <a:r>
              <a:rPr lang="fr-FR" sz="1400" dirty="0" err="1" smtClean="0"/>
              <a:t>Capu</a:t>
            </a:r>
            <a:r>
              <a:rPr lang="fr-FR" sz="1400" dirty="0" smtClean="0"/>
              <a:t> di </a:t>
            </a:r>
            <a:r>
              <a:rPr lang="fr-FR" sz="1400" dirty="0" err="1" smtClean="0"/>
              <a:t>Muru</a:t>
            </a:r>
            <a:endParaRPr lang="fr-FR" sz="1400" dirty="0" smtClean="0"/>
          </a:p>
          <a:p>
            <a:r>
              <a:rPr lang="fr-FR" sz="1400" dirty="0" smtClean="0"/>
              <a:t>Epave de l'</a:t>
            </a:r>
            <a:r>
              <a:rPr lang="fr-FR" sz="1400" dirty="0" err="1" smtClean="0"/>
              <a:t>Isolella</a:t>
            </a:r>
            <a:endParaRPr lang="fr-FR" sz="1400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6158" y="0"/>
            <a:ext cx="10276316" cy="6857999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3-E2 print copieCONSTRUCTIONNAV.jpg"/>
          <p:cNvPicPr>
            <a:picLocks noChangeAspect="1"/>
          </p:cNvPicPr>
          <p:nvPr/>
        </p:nvPicPr>
        <p:blipFill>
          <a:blip r:embed="rId2" cstate="print"/>
          <a:srcRect t="9643" b="22639"/>
          <a:stretch>
            <a:fillRect/>
          </a:stretch>
        </p:blipFill>
        <p:spPr>
          <a:xfrm>
            <a:off x="1763688" y="-10331"/>
            <a:ext cx="6379888" cy="6868331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ARCHEOLOGIE\EXPO\100EOS5D\IMG_1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-270791"/>
            <a:ext cx="4752528" cy="712879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ARCHEOLOGIE\EXPO\100EOS5D\IMG_1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16" y="404664"/>
            <a:ext cx="9145016" cy="609667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ARCHEOLOGIE\EXPO\100EOS5D\IMG_1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936" y="620688"/>
            <a:ext cx="8934064" cy="595604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596336" y="6550223"/>
            <a:ext cx="1366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Epaves de Corse</a:t>
            </a:r>
            <a:endParaRPr lang="fr-FR" sz="1400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1-E3 - print copie.amphores.jpg"/>
          <p:cNvPicPr>
            <a:picLocks noChangeAspect="1"/>
          </p:cNvPicPr>
          <p:nvPr/>
        </p:nvPicPr>
        <p:blipFill>
          <a:blip r:embed="rId2" cstate="print"/>
          <a:srcRect l="3150" r="8189" b="12598"/>
          <a:stretch>
            <a:fillRect/>
          </a:stretch>
        </p:blipFill>
        <p:spPr>
          <a:xfrm>
            <a:off x="0" y="-18"/>
            <a:ext cx="9318827" cy="6889247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7831"/>
            <a:ext cx="9144000" cy="6102337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ARCHEOLOGIE\EXPO\100EOS5D\IMG_1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672"/>
            <a:ext cx="9144000" cy="6096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164288" y="6550223"/>
            <a:ext cx="1585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Epave Porticcio "A"</a:t>
            </a:r>
            <a:endParaRPr lang="fr-FR" sz="1400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ARCHEOLOGIE\EXPO\100EOS5D\IMG_1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974"/>
            <a:ext cx="9152072" cy="61013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3-E3 print copi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94641"/>
            <a:ext cx="9144000" cy="3068717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ARCHEOLOGIE\EXPO\100EOS5D\IMG_1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8896008" cy="59306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m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40394" y="0"/>
            <a:ext cx="10260335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ARCHEOLOGIE\EXPO\100EOS5D\IMG_1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08511" cy="6912767"/>
          </a:xfrm>
          <a:prstGeom prst="rect">
            <a:avLst/>
          </a:prstGeom>
          <a:noFill/>
        </p:spPr>
      </p:pic>
      <p:pic>
        <p:nvPicPr>
          <p:cNvPr id="3" name="Picture 2" descr="G:\ARCHEOLOGIE\EXPO\100EOS5D\IMG_1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429001" y="1143001"/>
            <a:ext cx="6857999" cy="4571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:\ARCHEOLOGIE\EXPO\100EOS5D\Img_1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0"/>
            <a:ext cx="4608512" cy="691276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ARCHEOLOGIE\EXPO\100EOS5D\IMG_1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1"/>
            <a:ext cx="9144000" cy="6095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2-E3 print copie.jamphore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03025"/>
            <a:ext cx="9144000" cy="1851949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ARCHEOLOGIE\EXPO\100EOS5D\IMG_1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54769"/>
            <a:ext cx="4608512" cy="691276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ARCHEOLOGIE\EXPO\100EOS5D\IMG_1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1" y="260648"/>
            <a:ext cx="9397045" cy="62646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ARCHEOLOGIE\EXPO\100EOS5D\IMG_17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1"/>
            <a:ext cx="9144000" cy="6096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308304" y="6525344"/>
            <a:ext cx="167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Epave Porticcio "A"</a:t>
            </a:r>
            <a:r>
              <a:rPr lang="fr-FR" dirty="0" smtClean="0"/>
              <a:t>"</a:t>
            </a:r>
            <a:endParaRPr lang="fr-FR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ARCHEOLOGIE\EXPO\100EOS5D\IMG_1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0648" y="348235"/>
            <a:ext cx="9764648" cy="650976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940152" y="6550223"/>
            <a:ext cx="1585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Epave Porticcio "A"</a:t>
            </a:r>
            <a:endParaRPr lang="fr-FR" sz="1400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ARCHEOLOGIE\EXPO\100EOS5D\IMG_1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-270792"/>
            <a:ext cx="4752528" cy="712879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220072" y="6381328"/>
            <a:ext cx="1585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Epave Porticcio "A"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ARCHEOLOGIE\EXPO\100EOS5D\IMG_17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1056" y="521296"/>
            <a:ext cx="9505056" cy="633670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6381328"/>
            <a:ext cx="1625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Epave </a:t>
            </a:r>
            <a:r>
              <a:rPr lang="fr-FR" sz="1400" dirty="0" err="1" smtClean="0">
                <a:solidFill>
                  <a:schemeClr val="bg1"/>
                </a:solidFill>
              </a:rPr>
              <a:t>Porticci</a:t>
            </a:r>
            <a:r>
              <a:rPr lang="fr-FR" sz="1400" dirty="0" smtClean="0">
                <a:solidFill>
                  <a:schemeClr val="bg1"/>
                </a:solidFill>
              </a:rPr>
              <a:t> o "A"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6-E2 print copieROMEET.jpg"/>
          <p:cNvPicPr>
            <a:picLocks noChangeAspect="1"/>
          </p:cNvPicPr>
          <p:nvPr/>
        </p:nvPicPr>
        <p:blipFill>
          <a:blip r:embed="rId2" cstate="print"/>
          <a:srcRect t="7937" b="44696"/>
          <a:stretch>
            <a:fillRect/>
          </a:stretch>
        </p:blipFill>
        <p:spPr>
          <a:xfrm>
            <a:off x="0" y="-69805"/>
            <a:ext cx="9165302" cy="6927805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ARCHEOLOGIE\EXPO\100EOS5D\IMG_1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4572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436096" y="6597352"/>
            <a:ext cx="1585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Epave Porticcio "A"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ARCHEOLOGIE\EXPO\100EOS5D\IMG_1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3955" y="692697"/>
            <a:ext cx="9247955" cy="616530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732240" y="6309320"/>
            <a:ext cx="160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Epave Porticcio "A</a:t>
            </a:r>
            <a:r>
              <a:rPr lang="fr-FR" dirty="0" smtClean="0"/>
              <a:t>"</a:t>
            </a:r>
            <a:endParaRPr lang="fr-FR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ARCHEOLOGIE\EXPO\100EOS5D\IMG_17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601" y="1"/>
            <a:ext cx="1028699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164288" y="6597352"/>
            <a:ext cx="1585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Epave Porticcio "A"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ARCHEOLOGIE\EXPO\100EOS5D\IMG_1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-378804"/>
            <a:ext cx="4824536" cy="723680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580112" y="6488668"/>
            <a:ext cx="1657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Epave "Porticcio "A"</a:t>
            </a:r>
            <a:endParaRPr lang="fr-FR" sz="1400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etescienses 064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6670"/>
            <a:ext cx="9144000" cy="610465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80312" y="6093296"/>
            <a:ext cx="1585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Epave Porticcio "A"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ARCHEOLOGIE\EXPO\100EOS5D\IMG_1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-378804"/>
            <a:ext cx="4824536" cy="723680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508104" y="6381328"/>
            <a:ext cx="1657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Epave "Porticcio "A"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ARCHEOLOGIE\EXPO\100EOS5D\IMG_1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9112" cy="667274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444208" y="6309320"/>
            <a:ext cx="1585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Epave Porticcio "A"</a:t>
            </a:r>
            <a:endParaRPr lang="fr-FR" sz="1400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5-E4 copieOEUVREDART.jpg"/>
          <p:cNvPicPr>
            <a:picLocks noChangeAspect="1"/>
          </p:cNvPicPr>
          <p:nvPr/>
        </p:nvPicPr>
        <p:blipFill>
          <a:blip r:embed="rId2" cstate="print"/>
          <a:srcRect l="5701" t="3333" r="2073" b="6666"/>
          <a:stretch>
            <a:fillRect/>
          </a:stretch>
        </p:blipFill>
        <p:spPr>
          <a:xfrm>
            <a:off x="0" y="-32552"/>
            <a:ext cx="9144000" cy="6937849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ARCHEOLOGIE\EXPO\100EOS5D\IMG_1774.JPG"/>
          <p:cNvPicPr>
            <a:picLocks noChangeAspect="1" noChangeArrowheads="1"/>
          </p:cNvPicPr>
          <p:nvPr/>
        </p:nvPicPr>
        <p:blipFill>
          <a:blip r:embed="rId2" cstate="print"/>
          <a:srcRect t="8197"/>
          <a:stretch>
            <a:fillRect/>
          </a:stretch>
        </p:blipFill>
        <p:spPr bwMode="auto">
          <a:xfrm>
            <a:off x="2195736" y="1"/>
            <a:ext cx="4980346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508104" y="6550223"/>
            <a:ext cx="1585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Epave Porticcio "A"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ARCHEOLOGIE\EXPO\100EOS5D\IMG_1775.JPG"/>
          <p:cNvPicPr>
            <a:picLocks noChangeAspect="1" noChangeArrowheads="1"/>
          </p:cNvPicPr>
          <p:nvPr/>
        </p:nvPicPr>
        <p:blipFill>
          <a:blip r:embed="rId2" cstate="print"/>
          <a:srcRect l="5532" r="5137"/>
          <a:stretch>
            <a:fillRect/>
          </a:stretch>
        </p:blipFill>
        <p:spPr bwMode="auto">
          <a:xfrm>
            <a:off x="-17975" y="-22"/>
            <a:ext cx="9189333" cy="68580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4-E2 print copieNAVIG.jpg"/>
          <p:cNvPicPr>
            <a:picLocks noChangeAspect="1"/>
          </p:cNvPicPr>
          <p:nvPr/>
        </p:nvPicPr>
        <p:blipFill>
          <a:blip r:embed="rId2" cstate="print"/>
          <a:srcRect l="13477" t="11543" b="23512"/>
          <a:stretch>
            <a:fillRect/>
          </a:stretch>
        </p:blipFill>
        <p:spPr>
          <a:xfrm>
            <a:off x="-352095" y="-86583"/>
            <a:ext cx="9100559" cy="694458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1776.jpg"/>
          <p:cNvPicPr>
            <a:picLocks noChangeAspect="1"/>
          </p:cNvPicPr>
          <p:nvPr/>
        </p:nvPicPr>
        <p:blipFill>
          <a:blip r:embed="rId2" cstate="print"/>
          <a:srcRect l="-202"/>
          <a:stretch>
            <a:fillRect/>
          </a:stretch>
        </p:blipFill>
        <p:spPr>
          <a:xfrm>
            <a:off x="0" y="0"/>
            <a:ext cx="6926813" cy="4608512"/>
          </a:xfrm>
          <a:prstGeom prst="rect">
            <a:avLst/>
          </a:prstGeom>
        </p:spPr>
      </p:pic>
      <p:pic>
        <p:nvPicPr>
          <p:cNvPr id="4" name="Image 3" descr="Img_17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3075" y="2636912"/>
            <a:ext cx="4560925" cy="35408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020272" y="6309320"/>
            <a:ext cx="1585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Epave Porticcio "A"</a:t>
            </a:r>
            <a:endParaRPr lang="fr-FR" sz="1400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ARCHEOLOGIE\EXPO\100EOS5D\IMG_1779.JPG"/>
          <p:cNvPicPr>
            <a:picLocks noChangeAspect="1" noChangeArrowheads="1"/>
          </p:cNvPicPr>
          <p:nvPr/>
        </p:nvPicPr>
        <p:blipFill>
          <a:blip r:embed="rId2" cstate="print"/>
          <a:srcRect l="5158" r="5555"/>
          <a:stretch>
            <a:fillRect/>
          </a:stretch>
        </p:blipFill>
        <p:spPr bwMode="auto">
          <a:xfrm>
            <a:off x="-5337" y="0"/>
            <a:ext cx="9185032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558566" y="6550223"/>
            <a:ext cx="1585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Epave Porticcio "A"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-E4vaisselle.jpg"/>
          <p:cNvPicPr>
            <a:picLocks noChangeAspect="1"/>
          </p:cNvPicPr>
          <p:nvPr/>
        </p:nvPicPr>
        <p:blipFill>
          <a:blip r:embed="rId2" cstate="print"/>
          <a:srcRect l="6841" t="7487" r="5262" b="6806"/>
          <a:stretch>
            <a:fillRect/>
          </a:stretch>
        </p:blipFill>
        <p:spPr>
          <a:xfrm>
            <a:off x="-68463" y="-34417"/>
            <a:ext cx="9212463" cy="6946003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780A.jpg"/>
          <p:cNvPicPr>
            <a:picLocks noChangeAspect="1"/>
          </p:cNvPicPr>
          <p:nvPr/>
        </p:nvPicPr>
        <p:blipFill>
          <a:blip r:embed="rId2" cstate="print"/>
          <a:srcRect l="5118" r="4331"/>
          <a:stretch>
            <a:fillRect/>
          </a:stretch>
        </p:blipFill>
        <p:spPr>
          <a:xfrm>
            <a:off x="-24499" y="836712"/>
            <a:ext cx="9168499" cy="485776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80312" y="5805264"/>
            <a:ext cx="1585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Epave Porticcio "A"</a:t>
            </a:r>
            <a:endParaRPr lang="fr-FR" sz="1400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iphone 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2753" y="0"/>
            <a:ext cx="4578494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80312" y="6597352"/>
            <a:ext cx="1585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Epave Porticcio "A"</a:t>
            </a:r>
            <a:endParaRPr lang="fr-FR" sz="1400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7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0828" y="0"/>
            <a:ext cx="4422344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236296" y="6597352"/>
            <a:ext cx="1585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Epave Porticcio "A"</a:t>
            </a:r>
            <a:endParaRPr lang="fr-FR" sz="1400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age1.jpg"/>
          <p:cNvPicPr>
            <a:picLocks noChangeAspect="1"/>
          </p:cNvPicPr>
          <p:nvPr/>
        </p:nvPicPr>
        <p:blipFill>
          <a:blip r:embed="rId2" cstate="print"/>
          <a:srcRect l="5833" r="8426"/>
          <a:stretch>
            <a:fillRect/>
          </a:stretch>
        </p:blipFill>
        <p:spPr>
          <a:xfrm>
            <a:off x="4172" y="0"/>
            <a:ext cx="9139828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:\ARCHEOLOGIE\EXPO\100EOS5D\IMG_1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28699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4-E4 copielingots.jpg"/>
          <p:cNvPicPr>
            <a:picLocks noChangeAspect="1"/>
          </p:cNvPicPr>
          <p:nvPr/>
        </p:nvPicPr>
        <p:blipFill>
          <a:blip r:embed="rId2" cstate="print"/>
          <a:srcRect l="9661" t="12699" r="9661" b="9357"/>
          <a:stretch>
            <a:fillRect/>
          </a:stretch>
        </p:blipFill>
        <p:spPr>
          <a:xfrm>
            <a:off x="0" y="350903"/>
            <a:ext cx="9143999" cy="638540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ARCHEOLOGIE\EXPO\100EOS5D\IMG_1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80004" cy="64533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ARCHEOLOGIE\EXPO\100EOS5D\IMG_1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26144" y="-8884368"/>
            <a:ext cx="7132320" cy="4754880"/>
          </a:xfrm>
          <a:prstGeom prst="rect">
            <a:avLst/>
          </a:prstGeom>
          <a:noFill/>
        </p:spPr>
      </p:pic>
      <p:pic>
        <p:nvPicPr>
          <p:cNvPr id="3075" name="Picture 3" descr="G:\ARCHEOLOGIE\EXPO\100EOS5D\IMG_1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5356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G:\ARCHEOLOGIE\EXPO\100EOS5D\IMG_1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-802232"/>
            <a:ext cx="5106821" cy="766023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452320" y="6550223"/>
            <a:ext cx="1478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Epave de l'</a:t>
            </a:r>
            <a:r>
              <a:rPr lang="fr-FR" sz="1400" dirty="0" err="1" smtClean="0"/>
              <a:t>Isolella</a:t>
            </a:r>
            <a:endParaRPr lang="fr-FR" sz="1400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ARCHEOLOGIE\EXPO\100EOS5D\IMG_1789.JPG"/>
          <p:cNvPicPr>
            <a:picLocks noChangeAspect="1" noChangeArrowheads="1"/>
          </p:cNvPicPr>
          <p:nvPr/>
        </p:nvPicPr>
        <p:blipFill>
          <a:blip r:embed="rId2" cstate="print"/>
          <a:srcRect l="10959" t="1591" r="7778" b="1591"/>
          <a:stretch>
            <a:fillRect/>
          </a:stretch>
        </p:blipFill>
        <p:spPr bwMode="auto">
          <a:xfrm>
            <a:off x="0" y="-319559"/>
            <a:ext cx="9144000" cy="726294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onto 2.1BASSEDE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480" y="755904"/>
            <a:ext cx="7559040" cy="5346192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ARCHEOLOGIE\EXPO\100EOS5D\IMG_1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116632"/>
            <a:ext cx="9787508" cy="652500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ARCHEOLOGIE\EXPO\100EOS5D\IMG_1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10286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ARCHEOLOGIE\EXPO\100EOS5D\IMG_1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0385" y="0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117</Words>
  <Application>Microsoft Office PowerPoint</Application>
  <PresentationFormat>Affichage à l'écran (4:3)</PresentationFormat>
  <Paragraphs>27</Paragraphs>
  <Slides>62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63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Hervé ALFONSI</dc:creator>
  <cp:lastModifiedBy>h.alfonsi</cp:lastModifiedBy>
  <cp:revision>50</cp:revision>
  <dcterms:created xsi:type="dcterms:W3CDTF">2016-09-28T18:44:56Z</dcterms:created>
  <dcterms:modified xsi:type="dcterms:W3CDTF">2016-10-03T14:53:48Z</dcterms:modified>
</cp:coreProperties>
</file>